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notesSlides/notesSlide4.xml" ContentType="application/vnd.openxmlformats-officedocument.presentationml.notesSlide+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comments/comment1.xml" ContentType="application/vnd.openxmlformats-officedocument.presentationml.comments+xml"/>
  <Override PartName="/ppt/ink/ink123.xml" ContentType="application/inkml+xml"/>
  <Override PartName="/ppt/notesSlides/notesSlide5.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notesSlides/notesSlide6.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7.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notesSlides/notesSlide9.xml" ContentType="application/vnd.openxmlformats-officedocument.presentationml.notesSlide+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notesSlides/notesSlide10.xml" ContentType="application/vnd.openxmlformats-officedocument.presentationml.notesSlide+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notesSlides/notesSlide11.xml" ContentType="application/vnd.openxmlformats-officedocument.presentationml.notesSlide+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notesSlides/notesSlide12.xml" ContentType="application/vnd.openxmlformats-officedocument.presentationml.notesSlide+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13.xml" ContentType="application/vnd.openxmlformats-officedocument.presentationml.notesSlide+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14.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9"/>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418" r:id="rId71"/>
    <p:sldId id="267" r:id="rId72"/>
    <p:sldId id="268" r:id="rId73"/>
    <p:sldId id="419" r:id="rId74"/>
    <p:sldId id="420" r:id="rId75"/>
    <p:sldId id="421" r:id="rId76"/>
    <p:sldId id="422" r:id="rId77"/>
    <p:sldId id="423" r:id="rId78"/>
    <p:sldId id="424" r:id="rId79"/>
    <p:sldId id="425" r:id="rId80"/>
    <p:sldId id="426" r:id="rId81"/>
    <p:sldId id="354" r:id="rId82"/>
    <p:sldId id="388"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3" r:id="rId114"/>
    <p:sldId id="449" r:id="rId115"/>
    <p:sldId id="450" r:id="rId116"/>
    <p:sldId id="451" r:id="rId117"/>
    <p:sldId id="454" r:id="rId118"/>
    <p:sldId id="455" r:id="rId119"/>
    <p:sldId id="456" r:id="rId120"/>
    <p:sldId id="457" r:id="rId121"/>
    <p:sldId id="538" r:id="rId122"/>
    <p:sldId id="458" r:id="rId123"/>
    <p:sldId id="459" r:id="rId124"/>
    <p:sldId id="460" r:id="rId125"/>
    <p:sldId id="431" r:id="rId126"/>
    <p:sldId id="432" r:id="rId127"/>
    <p:sldId id="461" r:id="rId128"/>
    <p:sldId id="433" r:id="rId129"/>
    <p:sldId id="462" r:id="rId130"/>
    <p:sldId id="463" r:id="rId131"/>
    <p:sldId id="464" r:id="rId132"/>
    <p:sldId id="468" r:id="rId133"/>
    <p:sldId id="465" r:id="rId134"/>
    <p:sldId id="469" r:id="rId135"/>
    <p:sldId id="567" r:id="rId136"/>
    <p:sldId id="568" r:id="rId137"/>
    <p:sldId id="569" r:id="rId138"/>
    <p:sldId id="259" r:id="rId139"/>
    <p:sldId id="570" r:id="rId140"/>
    <p:sldId id="571" r:id="rId141"/>
    <p:sldId id="262" r:id="rId142"/>
    <p:sldId id="263" r:id="rId143"/>
    <p:sldId id="264" r:id="rId144"/>
    <p:sldId id="466" r:id="rId145"/>
    <p:sldId id="467" r:id="rId146"/>
    <p:sldId id="471" r:id="rId147"/>
    <p:sldId id="472" r:id="rId148"/>
    <p:sldId id="473" r:id="rId149"/>
    <p:sldId id="474" r:id="rId150"/>
    <p:sldId id="478" r:id="rId151"/>
    <p:sldId id="479" r:id="rId152"/>
    <p:sldId id="306" r:id="rId153"/>
    <p:sldId id="480" r:id="rId154"/>
    <p:sldId id="309" r:id="rId155"/>
    <p:sldId id="482" r:id="rId156"/>
    <p:sldId id="311" r:id="rId157"/>
    <p:sldId id="481" r:id="rId158"/>
    <p:sldId id="483" r:id="rId159"/>
    <p:sldId id="484" r:id="rId160"/>
    <p:sldId id="485" r:id="rId161"/>
    <p:sldId id="487" r:id="rId162"/>
    <p:sldId id="488" r:id="rId163"/>
    <p:sldId id="486" r:id="rId164"/>
    <p:sldId id="489" r:id="rId165"/>
    <p:sldId id="490" r:id="rId166"/>
    <p:sldId id="491" r:id="rId167"/>
    <p:sldId id="492" r:id="rId168"/>
    <p:sldId id="493" r:id="rId169"/>
    <p:sldId id="494" r:id="rId170"/>
    <p:sldId id="304" r:id="rId171"/>
    <p:sldId id="496" r:id="rId172"/>
    <p:sldId id="497" r:id="rId173"/>
    <p:sldId id="495" r:id="rId174"/>
    <p:sldId id="499" r:id="rId175"/>
    <p:sldId id="498" r:id="rId176"/>
    <p:sldId id="500" r:id="rId177"/>
    <p:sldId id="501" r:id="rId178"/>
    <p:sldId id="502" r:id="rId179"/>
    <p:sldId id="503" r:id="rId180"/>
    <p:sldId id="504" r:id="rId181"/>
    <p:sldId id="505" r:id="rId182"/>
    <p:sldId id="506" r:id="rId183"/>
    <p:sldId id="507" r:id="rId184"/>
    <p:sldId id="508" r:id="rId185"/>
    <p:sldId id="509" r:id="rId186"/>
    <p:sldId id="510" r:id="rId187"/>
    <p:sldId id="511" r:id="rId188"/>
    <p:sldId id="512" r:id="rId189"/>
    <p:sldId id="513" r:id="rId190"/>
    <p:sldId id="514" r:id="rId191"/>
    <p:sldId id="525" r:id="rId192"/>
    <p:sldId id="526" r:id="rId193"/>
    <p:sldId id="527" r:id="rId194"/>
    <p:sldId id="528" r:id="rId195"/>
    <p:sldId id="529" r:id="rId196"/>
    <p:sldId id="531" r:id="rId197"/>
    <p:sldId id="532" r:id="rId198"/>
    <p:sldId id="533" r:id="rId199"/>
    <p:sldId id="534" r:id="rId200"/>
    <p:sldId id="535" r:id="rId201"/>
    <p:sldId id="536" r:id="rId202"/>
    <p:sldId id="537" r:id="rId203"/>
    <p:sldId id="561" r:id="rId204"/>
    <p:sldId id="541" r:id="rId205"/>
    <p:sldId id="278" r:id="rId206"/>
    <p:sldId id="371" r:id="rId207"/>
    <p:sldId id="344" r:id="rId208"/>
    <p:sldId id="345" r:id="rId209"/>
    <p:sldId id="323" r:id="rId210"/>
    <p:sldId id="542" r:id="rId211"/>
    <p:sldId id="543" r:id="rId212"/>
    <p:sldId id="546" r:id="rId213"/>
    <p:sldId id="544" r:id="rId214"/>
    <p:sldId id="545" r:id="rId215"/>
    <p:sldId id="539" r:id="rId216"/>
    <p:sldId id="540" r:id="rId217"/>
    <p:sldId id="282" r:id="rId218"/>
    <p:sldId id="328" r:id="rId219"/>
    <p:sldId id="329" r:id="rId220"/>
    <p:sldId id="330" r:id="rId221"/>
    <p:sldId id="331" r:id="rId222"/>
    <p:sldId id="332" r:id="rId223"/>
    <p:sldId id="333" r:id="rId224"/>
    <p:sldId id="334" r:id="rId225"/>
    <p:sldId id="343" r:id="rId226"/>
    <p:sldId id="296" r:id="rId227"/>
    <p:sldId id="553" r:id="rId228"/>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94660"/>
  </p:normalViewPr>
  <p:slideViewPr>
    <p:cSldViewPr>
      <p:cViewPr varScale="1">
        <p:scale>
          <a:sx n="70" d="100"/>
          <a:sy n="70" d="100"/>
        </p:scale>
        <p:origin x="1358" y="5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slide" Target="slides/slide197.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slide" Target="slides/slide198.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slide" Target="slides/slide199.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notesMaster" Target="notesMasters/notesMaster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commentAuthors" Target="commentAuthor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slide" Target="slides/slide196.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231" Type="http://schemas.openxmlformats.org/officeDocument/2006/relationships/presProps" Target="presProps.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32" Type="http://schemas.openxmlformats.org/officeDocument/2006/relationships/viewProps" Target="viewProps.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33" Type="http://schemas.openxmlformats.org/officeDocument/2006/relationships/theme" Target="theme/theme1.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34"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10/8/2023</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176</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181</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191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197</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89</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142</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143</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32.emf"/><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60.png"/></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78.xml"/></Relationships>
</file>

<file path=ppt/slides/_rels/slide103.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4.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5.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5.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6.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7.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43.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7.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57.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58.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22.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image" Target="../media/image259.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87.xml"/></Relationships>
</file>

<file path=ppt/slides/_rels/slide123.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4.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89.xml"/><Relationship Id="rId4" Type="http://schemas.openxmlformats.org/officeDocument/2006/relationships/image" Target="../media/image267.emf"/></Relationships>
</file>

<file path=ppt/slides/_rels/slide129.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33.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4.x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3.xml"/></Relationships>
</file>

<file path=ppt/slides/_rels/slide135.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77.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95.xml"/><Relationship Id="rId4" Type="http://schemas.openxmlformats.org/officeDocument/2006/relationships/image" Target="../media/image296.png"/></Relationships>
</file>

<file path=ppt/slides/_rels/slide136.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78.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97.xml"/><Relationship Id="rId4" Type="http://schemas.openxmlformats.org/officeDocument/2006/relationships/image" Target="../media/image299.png"/></Relationships>
</file>

<file path=ppt/slides/_rels/slide137.xml.rels><?xml version="1.0" encoding="UTF-8" standalone="yes"?>
<Relationships xmlns="http://schemas.openxmlformats.org/package/2006/relationships"><Relationship Id="rId2" Type="http://schemas.openxmlformats.org/officeDocument/2006/relationships/customXml" Target="../ink/ink198.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9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0.xml"/></Relationships>
</file>

<file path=ppt/slides/_rels/slide139.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9.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80.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41.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3.xml"/></Relationships>
</file>

<file path=ppt/slides/_rels/slide142.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315.png"/><Relationship Id="rId3" Type="http://schemas.openxmlformats.org/officeDocument/2006/relationships/image" Target="../media/image282.png"/><Relationship Id="rId7" Type="http://schemas.openxmlformats.org/officeDocument/2006/relationships/image" Target="../media/image312.png"/><Relationship Id="rId12" Type="http://schemas.openxmlformats.org/officeDocument/2006/relationships/customXml" Target="../ink/ink20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205.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07.xml"/><Relationship Id="rId4" Type="http://schemas.openxmlformats.org/officeDocument/2006/relationships/customXml" Target="../ink/ink204.xml"/><Relationship Id="rId9" Type="http://schemas.openxmlformats.org/officeDocument/2006/relationships/image" Target="../media/image3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0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customXml" Target="../ink/ink211.xml"/><Relationship Id="rId2" Type="http://schemas.openxmlformats.org/officeDocument/2006/relationships/image" Target="../media/image283.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8.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6.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51.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7.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52.xml.rels><?xml version="1.0" encoding="UTF-8" standalone="yes"?>
<Relationships xmlns="http://schemas.openxmlformats.org/package/2006/relationships"><Relationship Id="rId3" Type="http://schemas.openxmlformats.org/officeDocument/2006/relationships/image" Target="../media/image289.emf"/><Relationship Id="rId7" Type="http://schemas.openxmlformats.org/officeDocument/2006/relationships/image" Target="../media/image3180.png"/><Relationship Id="rId2" Type="http://schemas.openxmlformats.org/officeDocument/2006/relationships/image" Target="../media/image288.emf"/><Relationship Id="rId1" Type="http://schemas.openxmlformats.org/officeDocument/2006/relationships/slideLayout" Target="../slideLayouts/slideLayout2.xml"/><Relationship Id="rId6" Type="http://schemas.openxmlformats.org/officeDocument/2006/relationships/customXml" Target="../ink/ink216.xml"/><Relationship Id="rId5" Type="http://schemas.openxmlformats.org/officeDocument/2006/relationships/image" Target="../media/image328.png"/><Relationship Id="rId4" Type="http://schemas.openxmlformats.org/officeDocument/2006/relationships/customXml" Target="../ink/ink215.xml"/></Relationships>
</file>

<file path=ppt/slides/_rels/slide153.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17.xml"/><Relationship Id="rId7" Type="http://schemas.openxmlformats.org/officeDocument/2006/relationships/customXml" Target="../ink/ink219.xml"/><Relationship Id="rId12" Type="http://schemas.openxmlformats.org/officeDocument/2006/relationships/image" Target="../media/image325.png"/><Relationship Id="rId2" Type="http://schemas.openxmlformats.org/officeDocument/2006/relationships/image" Target="../media/image290.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21.xml"/><Relationship Id="rId5" Type="http://schemas.openxmlformats.org/officeDocument/2006/relationships/customXml" Target="../ink/ink218.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20.xml"/></Relationships>
</file>

<file path=ppt/slides/_rels/slide15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2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6.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2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8.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93.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9.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8" Type="http://schemas.openxmlformats.org/officeDocument/2006/relationships/customXml" Target="../ink/ink230.xml"/><Relationship Id="rId13" Type="http://schemas.openxmlformats.org/officeDocument/2006/relationships/image" Target="../media/image347.png"/><Relationship Id="rId18" Type="http://schemas.openxmlformats.org/officeDocument/2006/relationships/customXml" Target="../ink/ink235.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32.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27.xml"/><Relationship Id="rId16" Type="http://schemas.openxmlformats.org/officeDocument/2006/relationships/customXml" Target="../ink/ink234.xml"/><Relationship Id="rId20" Type="http://schemas.openxmlformats.org/officeDocument/2006/relationships/customXml" Target="../ink/ink236.xml"/><Relationship Id="rId1" Type="http://schemas.openxmlformats.org/officeDocument/2006/relationships/slideLayout" Target="../slideLayouts/slideLayout2.xml"/><Relationship Id="rId6" Type="http://schemas.openxmlformats.org/officeDocument/2006/relationships/customXml" Target="../ink/ink229.xml"/><Relationship Id="rId11" Type="http://schemas.openxmlformats.org/officeDocument/2006/relationships/image" Target="../media/image346.png"/><Relationship Id="rId24" Type="http://schemas.openxmlformats.org/officeDocument/2006/relationships/customXml" Target="../ink/ink238.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31.xml"/><Relationship Id="rId19" Type="http://schemas.openxmlformats.org/officeDocument/2006/relationships/image" Target="../media/image350.png"/><Relationship Id="rId4" Type="http://schemas.openxmlformats.org/officeDocument/2006/relationships/customXml" Target="../ink/ink228.xml"/><Relationship Id="rId9" Type="http://schemas.openxmlformats.org/officeDocument/2006/relationships/image" Target="../media/image345.png"/><Relationship Id="rId14" Type="http://schemas.openxmlformats.org/officeDocument/2006/relationships/customXml" Target="../ink/ink233.xml"/><Relationship Id="rId22" Type="http://schemas.openxmlformats.org/officeDocument/2006/relationships/customXml" Target="../ink/ink237.xml"/></Relationships>
</file>

<file path=ppt/slides/_rels/slide161.xml.rels><?xml version="1.0" encoding="UTF-8" standalone="yes"?>
<Relationships xmlns="http://schemas.openxmlformats.org/package/2006/relationships"><Relationship Id="rId3" Type="http://schemas.openxmlformats.org/officeDocument/2006/relationships/customXml" Target="../ink/ink239.xml"/><Relationship Id="rId2" Type="http://schemas.openxmlformats.org/officeDocument/2006/relationships/image" Target="../media/image295.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40.xml"/><Relationship Id="rId4" Type="http://schemas.openxmlformats.org/officeDocument/2006/relationships/image" Target="../media/image355.png"/></Relationships>
</file>

<file path=ppt/slides/_rels/slide162.xml.rels><?xml version="1.0" encoding="UTF-8" standalone="yes"?>
<Relationships xmlns="http://schemas.openxmlformats.org/package/2006/relationships"><Relationship Id="rId3" Type="http://schemas.openxmlformats.org/officeDocument/2006/relationships/customXml" Target="../ink/ink241.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297.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43.xml"/><Relationship Id="rId4" Type="http://schemas.openxmlformats.org/officeDocument/2006/relationships/image" Target="../media/image359.png"/></Relationships>
</file>

<file path=ppt/slides/_rels/slide166.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4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46.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47.xml"/><Relationship Id="rId4" Type="http://schemas.openxmlformats.org/officeDocument/2006/relationships/image" Target="../media/image365.png"/></Relationships>
</file>

<file path=ppt/slides/_rels/slide169.xml.rels><?xml version="1.0" encoding="UTF-8" standalone="yes"?>
<Relationships xmlns="http://schemas.openxmlformats.org/package/2006/relationships"><Relationship Id="rId3" Type="http://schemas.openxmlformats.org/officeDocument/2006/relationships/customXml" Target="../ink/ink248.xml"/><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49.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7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326.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73.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327.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4.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53.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54.xml"/></Relationships>
</file>

<file path=ppt/slides/_rels/slide1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5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57.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58.xml"/></Relationships>
</file>

<file path=ppt/slides/_rels/slide181.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59.xml"/></Relationships>
</file>

<file path=ppt/slides/_rels/slide182.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8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6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7.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63.xml"/></Relationships>
</file>

<file path=ppt/slides/_rels/slide188.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64.xml"/><Relationship Id="rId4" Type="http://schemas.openxmlformats.org/officeDocument/2006/relationships/image" Target="../media/image369.png"/></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65.xml"/><Relationship Id="rId1" Type="http://schemas.openxmlformats.org/officeDocument/2006/relationships/slideLayout" Target="../slideLayouts/slideLayout4.xml"/><Relationship Id="rId6" Type="http://schemas.openxmlformats.org/officeDocument/2006/relationships/customXml" Target="../ink/ink267.xml"/><Relationship Id="rId5" Type="http://schemas.openxmlformats.org/officeDocument/2006/relationships/image" Target="../media/image393.png"/><Relationship Id="rId4" Type="http://schemas.openxmlformats.org/officeDocument/2006/relationships/customXml" Target="../ink/ink266.xml"/></Relationships>
</file>

<file path=ppt/slides/_rels/slide191.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92.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6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70.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71.xml"/></Relationships>
</file>

<file path=ppt/slides/_rels/slide194.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7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customXml" Target="../ink/ink273.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6.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74.xml"/><Relationship Id="rId4" Type="http://schemas.openxmlformats.org/officeDocument/2006/relationships/image" Target="../media/image37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75.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3.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22.xml"/><Relationship Id="rId5" Type="http://schemas.openxmlformats.org/officeDocument/2006/relationships/image" Target="../media/image1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80.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5.xml"/><Relationship Id="rId7" Type="http://schemas.openxmlformats.org/officeDocument/2006/relationships/customXml" Target="../ink/ink126.xml"/><Relationship Id="rId2" Type="http://schemas.openxmlformats.org/officeDocument/2006/relationships/image" Target="../media/image181.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8.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9.xml"/><Relationship Id="rId1" Type="http://schemas.openxmlformats.org/officeDocument/2006/relationships/slideLayout" Target="../slideLayouts/slideLayout2.xml"/><Relationship Id="rId6" Type="http://schemas.openxmlformats.org/officeDocument/2006/relationships/customXml" Target="../ink/ink131.xml"/><Relationship Id="rId5" Type="http://schemas.openxmlformats.org/officeDocument/2006/relationships/image" Target="../media/image194.emf"/><Relationship Id="rId4" Type="http://schemas.openxmlformats.org/officeDocument/2006/relationships/customXml" Target="../ink/ink130.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customXml" Target="../ink/ink132.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image" Target="../media/image18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9.xml"/><Relationship Id="rId2" Type="http://schemas.openxmlformats.org/officeDocument/2006/relationships/image" Target="../media/image191.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8.xml"/><Relationship Id="rId4" Type="http://schemas.openxmlformats.org/officeDocument/2006/relationships/image" Target="../media/image19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3.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4.xml"/></Relationships>
</file>

<file path=ppt/slides/_rels/slide77.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48.xml"/><Relationship Id="rId3" Type="http://schemas.openxmlformats.org/officeDocument/2006/relationships/image" Target="../media/image214.emf"/><Relationship Id="rId7" Type="http://schemas.openxmlformats.org/officeDocument/2006/relationships/image" Target="../media/image2190.emf"/><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147.xml"/><Relationship Id="rId5" Type="http://schemas.openxmlformats.org/officeDocument/2006/relationships/image" Target="../media/image2180.emf"/><Relationship Id="rId4" Type="http://schemas.openxmlformats.org/officeDocument/2006/relationships/customXml" Target="../ink/ink146.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0.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216.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5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54.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1.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5.xml"/></Relationships>
</file>

<file path=ppt/slides/_rels/slide9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1.xml"/><Relationship Id="rId3" Type="http://schemas.openxmlformats.org/officeDocument/2006/relationships/customXml" Target="../ink/ink166.xml"/><Relationship Id="rId7" Type="http://schemas.openxmlformats.org/officeDocument/2006/relationships/customXml" Target="../ink/ink168.xml"/><Relationship Id="rId12" Type="http://schemas.openxmlformats.org/officeDocument/2006/relationships/image" Target="../media/image254.png"/><Relationship Id="rId2" Type="http://schemas.openxmlformats.org/officeDocument/2006/relationships/image" Target="../media/image226.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0.xml"/><Relationship Id="rId5" Type="http://schemas.openxmlformats.org/officeDocument/2006/relationships/customXml" Target="../ink/ink167.xml"/><Relationship Id="rId15" Type="http://schemas.openxmlformats.org/officeDocument/2006/relationships/customXml" Target="../ink/ink17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69.xml"/><Relationship Id="rId14" Type="http://schemas.openxmlformats.org/officeDocument/2006/relationships/image" Target="../media/image255.png"/></Relationships>
</file>

<file path=ppt/slides/_rels/slide95.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175.xml"/><Relationship Id="rId2" Type="http://schemas.openxmlformats.org/officeDocument/2006/relationships/image" Target="../media/image229.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8.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1537093" y="1346707"/>
            <a:ext cx="7764780" cy="3378835"/>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2000" dirty="0">
              <a:latin typeface="Calibri"/>
              <a:cs typeface="Calibri"/>
            </a:endParaRPr>
          </a:p>
          <a:p>
            <a:pPr lvl="1">
              <a:lnSpc>
                <a:spcPct val="100000"/>
              </a:lnSpc>
              <a:spcBef>
                <a:spcPts val="20"/>
              </a:spcBef>
              <a:buFont typeface="Arial MT"/>
              <a:buChar char="•"/>
            </a:pP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0096" y="348487"/>
            <a:ext cx="6783705" cy="696595"/>
          </a:xfrm>
          <a:prstGeom prst="rect">
            <a:avLst/>
          </a:prstGeom>
        </p:spPr>
        <p:txBody>
          <a:bodyPr vert="horz" wrap="square" lIns="0" tIns="12700" rIns="0" bIns="0" rtlCol="0">
            <a:spAutoFit/>
          </a:bodyPr>
          <a:lstStyle/>
          <a:p>
            <a:pPr marL="12700">
              <a:lnSpc>
                <a:spcPct val="100000"/>
              </a:lnSpc>
              <a:spcBef>
                <a:spcPts val="100"/>
              </a:spcBef>
            </a:pPr>
            <a:r>
              <a:rPr dirty="0"/>
              <a:t>C</a:t>
            </a:r>
            <a:r>
              <a:rPr spc="-15" dirty="0"/>
              <a:t> </a:t>
            </a:r>
            <a:r>
              <a:rPr spc="-55" dirty="0"/>
              <a:t>compiler.</a:t>
            </a:r>
            <a:r>
              <a:rPr spc="-10" dirty="0"/>
              <a:t> </a:t>
            </a:r>
            <a:r>
              <a:rPr dirty="0"/>
              <a:t>Code</a:t>
            </a:r>
            <a:r>
              <a:rPr spc="-15" dirty="0"/>
              <a:t> </a:t>
            </a:r>
            <a:r>
              <a:rPr spc="-10" dirty="0"/>
              <a:t>components</a:t>
            </a:r>
          </a:p>
        </p:txBody>
      </p:sp>
      <p:sp>
        <p:nvSpPr>
          <p:cNvPr id="3" name="object 3"/>
          <p:cNvSpPr txBox="1"/>
          <p:nvPr/>
        </p:nvSpPr>
        <p:spPr>
          <a:xfrm>
            <a:off x="666181" y="1130299"/>
            <a:ext cx="9865096" cy="5845190"/>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Explicitly</a:t>
            </a:r>
            <a:r>
              <a:rPr sz="2000" spc="-30" dirty="0">
                <a:latin typeface="Calibri"/>
                <a:cs typeface="Calibri"/>
              </a:rPr>
              <a:t> </a:t>
            </a:r>
            <a:r>
              <a:rPr sz="2000" spc="-15" dirty="0">
                <a:latin typeface="Calibri"/>
                <a:cs typeface="Calibri"/>
              </a:rPr>
              <a:t>stated:</a:t>
            </a:r>
            <a:endParaRPr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sz="2000" spc="-5" dirty="0">
                <a:latin typeface="Calibri"/>
                <a:cs typeface="Calibri"/>
              </a:rPr>
              <a:t>: </a:t>
            </a:r>
            <a:r>
              <a:rPr sz="2000" spc="-15" dirty="0">
                <a:latin typeface="Calibri"/>
                <a:cs typeface="Calibri"/>
              </a:rPr>
              <a:t>First</a:t>
            </a:r>
            <a:r>
              <a:rPr sz="2000" spc="25"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to</a:t>
            </a:r>
            <a:r>
              <a:rPr sz="2000" dirty="0">
                <a:latin typeface="Calibri"/>
                <a:cs typeface="Calibri"/>
              </a:rPr>
              <a:t> be</a:t>
            </a:r>
            <a:r>
              <a:rPr sz="2000" spc="-5" dirty="0">
                <a:latin typeface="Calibri"/>
                <a:cs typeface="Calibri"/>
              </a:rPr>
              <a:t> </a:t>
            </a:r>
            <a:r>
              <a:rPr sz="2000" spc="-15" dirty="0">
                <a:latin typeface="Calibri"/>
                <a:cs typeface="Calibri"/>
              </a:rPr>
              <a:t>executed,</a:t>
            </a:r>
            <a:r>
              <a:rPr sz="2000" spc="5" dirty="0">
                <a:latin typeface="Calibri"/>
                <a:cs typeface="Calibri"/>
              </a:rPr>
              <a:t> </a:t>
            </a:r>
            <a:r>
              <a:rPr sz="2000" spc="-10" dirty="0">
                <a:latin typeface="Calibri"/>
                <a:cs typeface="Calibri"/>
              </a:rPr>
              <a:t>written</a:t>
            </a:r>
            <a:r>
              <a:rPr sz="2000" spc="10" dirty="0">
                <a:latin typeface="Calibri"/>
                <a:cs typeface="Calibri"/>
              </a:rPr>
              <a:t> </a:t>
            </a:r>
            <a:r>
              <a:rPr sz="2000" spc="-5" dirty="0">
                <a:latin typeface="Calibri"/>
                <a:cs typeface="Calibri"/>
              </a:rPr>
              <a:t>in</a:t>
            </a:r>
            <a:r>
              <a:rPr sz="2000" spc="5" dirty="0">
                <a:latin typeface="Calibri"/>
                <a:cs typeface="Calibri"/>
              </a:rPr>
              <a:t> </a:t>
            </a:r>
            <a:r>
              <a:rPr sz="2000" spc="-20" dirty="0">
                <a:latin typeface="Calibri"/>
                <a:cs typeface="Calibri"/>
              </a:rPr>
              <a:t>assembler,</a:t>
            </a:r>
            <a:r>
              <a:rPr sz="2000" spc="25" dirty="0">
                <a:latin typeface="Calibri"/>
                <a:cs typeface="Calibri"/>
              </a:rPr>
              <a:t> </a:t>
            </a:r>
            <a:r>
              <a:rPr sz="2000" dirty="0">
                <a:latin typeface="Calibri"/>
                <a:cs typeface="Calibri"/>
              </a:rPr>
              <a:t>including:</a:t>
            </a:r>
          </a:p>
          <a:p>
            <a:pPr marL="756285" lvl="1" indent="-287655">
              <a:lnSpc>
                <a:spcPct val="100000"/>
              </a:lnSpc>
              <a:buFont typeface="Arial MT"/>
              <a:buChar char="•"/>
              <a:tabLst>
                <a:tab pos="756285" algn="l"/>
                <a:tab pos="756920" algn="l"/>
              </a:tabLst>
            </a:pPr>
            <a:r>
              <a:rPr sz="2000" spc="-10" dirty="0">
                <a:latin typeface="Calibri"/>
                <a:cs typeface="Calibri"/>
              </a:rPr>
              <a:t>Reset,</a:t>
            </a:r>
            <a:r>
              <a:rPr sz="2000" spc="15" dirty="0">
                <a:latin typeface="Calibri"/>
                <a:cs typeface="Calibri"/>
              </a:rPr>
              <a:t> </a:t>
            </a:r>
            <a:r>
              <a:rPr sz="2000" spc="-10" dirty="0">
                <a:latin typeface="Calibri"/>
                <a:cs typeface="Calibri"/>
              </a:rPr>
              <a:t>interrupt</a:t>
            </a:r>
            <a:r>
              <a:rPr sz="2000" spc="10" dirty="0">
                <a:latin typeface="Calibri"/>
                <a:cs typeface="Calibri"/>
              </a:rPr>
              <a:t> </a:t>
            </a:r>
            <a:r>
              <a:rPr sz="2000" dirty="0">
                <a:latin typeface="Calibri"/>
                <a:cs typeface="Calibri"/>
              </a:rPr>
              <a:t>and</a:t>
            </a:r>
            <a:r>
              <a:rPr sz="2000" spc="-20" dirty="0">
                <a:latin typeface="Calibri"/>
                <a:cs typeface="Calibri"/>
              </a:rPr>
              <a:t> </a:t>
            </a:r>
            <a:r>
              <a:rPr sz="2000" spc="-15" dirty="0">
                <a:latin typeface="Calibri"/>
                <a:cs typeface="Calibri"/>
              </a:rPr>
              <a:t>exception</a:t>
            </a:r>
            <a:r>
              <a:rPr sz="2000" dirty="0">
                <a:latin typeface="Calibri"/>
                <a:cs typeface="Calibri"/>
              </a:rPr>
              <a:t> </a:t>
            </a:r>
            <a:r>
              <a:rPr sz="2000" spc="-15" dirty="0">
                <a:solidFill>
                  <a:srgbClr val="C00000"/>
                </a:solidFill>
                <a:latin typeface="Calibri"/>
                <a:cs typeface="Calibri"/>
              </a:rPr>
              <a:t>vectors</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Basic</a:t>
            </a:r>
            <a:r>
              <a:rPr sz="2000" spc="5" dirty="0">
                <a:latin typeface="Calibri"/>
                <a:cs typeface="Calibri"/>
              </a:rPr>
              <a:t> </a:t>
            </a:r>
            <a:r>
              <a:rPr sz="2000" dirty="0">
                <a:solidFill>
                  <a:srgbClr val="C00000"/>
                </a:solidFill>
                <a:latin typeface="Calibri"/>
                <a:cs typeface="Calibri"/>
              </a:rPr>
              <a:t>I/O</a:t>
            </a:r>
            <a:r>
              <a:rPr sz="2000" spc="-10" dirty="0">
                <a:solidFill>
                  <a:srgbClr val="C00000"/>
                </a:solidFill>
                <a:latin typeface="Calibri"/>
                <a:cs typeface="Calibri"/>
              </a:rPr>
              <a:t> </a:t>
            </a:r>
            <a:r>
              <a:rPr sz="2000" dirty="0">
                <a:latin typeface="Calibri"/>
                <a:cs typeface="Calibri"/>
              </a:rPr>
              <a:t>and </a:t>
            </a:r>
            <a:r>
              <a:rPr sz="2000" spc="-20" dirty="0">
                <a:solidFill>
                  <a:srgbClr val="C00000"/>
                </a:solidFill>
                <a:latin typeface="Calibri"/>
                <a:cs typeface="Calibri"/>
              </a:rPr>
              <a:t>system</a:t>
            </a:r>
            <a:r>
              <a:rPr sz="2000" spc="25" dirty="0">
                <a:solidFill>
                  <a:srgbClr val="C00000"/>
                </a:solidFill>
                <a:latin typeface="Calibri"/>
                <a:cs typeface="Calibri"/>
              </a:rPr>
              <a:t> </a:t>
            </a:r>
            <a:r>
              <a:rPr sz="2000" spc="-10" dirty="0">
                <a:solidFill>
                  <a:srgbClr val="C00000"/>
                </a:solidFill>
                <a:latin typeface="Calibri"/>
                <a:cs typeface="Calibri"/>
              </a:rPr>
              <a:t>initialization</a:t>
            </a:r>
            <a:r>
              <a:rPr sz="2000" spc="40" dirty="0">
                <a:solidFill>
                  <a:srgbClr val="C00000"/>
                </a:solidFill>
                <a:latin typeface="Calibri"/>
                <a:cs typeface="Calibri"/>
              </a:rPr>
              <a:t> </a:t>
            </a:r>
            <a:r>
              <a:rPr sz="2000" spc="-5" dirty="0">
                <a:latin typeface="Calibri"/>
                <a:cs typeface="Calibri"/>
              </a:rPr>
              <a:t>(clocks,</a:t>
            </a:r>
            <a:r>
              <a:rPr sz="2000" spc="5" dirty="0">
                <a:latin typeface="Calibri"/>
                <a:cs typeface="Calibri"/>
              </a:rPr>
              <a:t> </a:t>
            </a:r>
            <a:r>
              <a:rPr sz="2000" spc="-55" dirty="0">
                <a:latin typeface="Calibri"/>
                <a:cs typeface="Calibri"/>
              </a:rPr>
              <a:t>UART,</a:t>
            </a:r>
            <a:r>
              <a:rPr sz="2000" spc="10" dirty="0">
                <a:latin typeface="Calibri"/>
                <a:cs typeface="Calibri"/>
              </a:rPr>
              <a:t> </a:t>
            </a:r>
            <a:r>
              <a:rPr sz="2000" spc="-10" dirty="0">
                <a:latin typeface="Calibri"/>
                <a:cs typeface="Calibri"/>
              </a:rPr>
              <a:t>etc)</a:t>
            </a:r>
            <a:endParaRPr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sz="2000" spc="-10" dirty="0">
                <a:solidFill>
                  <a:srgbClr val="C00000"/>
                </a:solidFill>
                <a:latin typeface="Calibri"/>
                <a:cs typeface="Calibri"/>
              </a:rPr>
              <a:t>.data</a:t>
            </a:r>
            <a:r>
              <a:rPr sz="2000" spc="-5" dirty="0">
                <a:solidFill>
                  <a:srgbClr val="C00000"/>
                </a:solidFill>
                <a:latin typeface="Calibri"/>
                <a:cs typeface="Calibri"/>
              </a:rPr>
              <a:t> </a:t>
            </a:r>
            <a:r>
              <a:rPr sz="2000" dirty="0">
                <a:latin typeface="Calibri"/>
                <a:cs typeface="Calibri"/>
              </a:rPr>
              <a:t>and</a:t>
            </a:r>
            <a:r>
              <a:rPr sz="2000" spc="-10" dirty="0">
                <a:latin typeface="Calibri"/>
                <a:cs typeface="Calibri"/>
              </a:rPr>
              <a:t> </a:t>
            </a:r>
            <a:r>
              <a:rPr sz="2000" spc="-5" dirty="0">
                <a:solidFill>
                  <a:srgbClr val="C00000"/>
                </a:solidFill>
                <a:latin typeface="Calibri"/>
                <a:cs typeface="Calibri"/>
              </a:rPr>
              <a:t>.bss </a:t>
            </a:r>
            <a:r>
              <a:rPr sz="2000" spc="-10" dirty="0">
                <a:latin typeface="Calibri"/>
                <a:cs typeface="Calibri"/>
              </a:rPr>
              <a:t>initialization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Call</a:t>
            </a:r>
            <a:r>
              <a:rPr sz="2000" spc="-30" dirty="0">
                <a:latin typeface="Calibri"/>
                <a:cs typeface="Calibri"/>
              </a:rPr>
              <a:t> </a:t>
            </a:r>
            <a:r>
              <a:rPr sz="2000" spc="-15" dirty="0">
                <a:latin typeface="Calibri"/>
                <a:cs typeface="Calibri"/>
              </a:rPr>
              <a:t>to</a:t>
            </a:r>
            <a:r>
              <a:rPr sz="2000" spc="-20"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p>
          <a:p>
            <a:pPr marL="756285" lvl="1" indent="-287655">
              <a:lnSpc>
                <a:spcPct val="100000"/>
              </a:lnSpc>
              <a:buFont typeface="Arial MT"/>
              <a:buChar char="•"/>
              <a:tabLst>
                <a:tab pos="756285" algn="l"/>
                <a:tab pos="756920" algn="l"/>
              </a:tabLst>
            </a:pPr>
            <a:r>
              <a:rPr sz="2000" spc="-5" dirty="0">
                <a:latin typeface="Calibri"/>
                <a:cs typeface="Calibri"/>
              </a:rPr>
              <a:t>Simple</a:t>
            </a:r>
            <a:r>
              <a:rPr sz="2000" spc="15" dirty="0">
                <a:latin typeface="Calibri"/>
                <a:cs typeface="Calibri"/>
              </a:rPr>
              <a:t> </a:t>
            </a:r>
            <a:r>
              <a:rPr sz="2000" dirty="0">
                <a:latin typeface="Calibri"/>
                <a:cs typeface="Calibri"/>
              </a:rPr>
              <a:t>I/O</a:t>
            </a:r>
            <a:r>
              <a:rPr sz="2000" spc="-20" dirty="0">
                <a:latin typeface="Calibri"/>
                <a:cs typeface="Calibri"/>
              </a:rPr>
              <a:t> </a:t>
            </a:r>
            <a:r>
              <a:rPr sz="2000" spc="-5" dirty="0">
                <a:latin typeface="Calibri"/>
                <a:cs typeface="Calibri"/>
              </a:rPr>
              <a:t>library (printf</a:t>
            </a:r>
            <a:r>
              <a:rPr sz="2000" spc="459" dirty="0">
                <a:latin typeface="Calibri"/>
                <a:cs typeface="Calibri"/>
              </a:rPr>
              <a:t> </a:t>
            </a:r>
            <a:r>
              <a:rPr sz="2000" spc="-15" dirty="0">
                <a:latin typeface="Calibri"/>
                <a:cs typeface="Calibri"/>
              </a:rPr>
              <a:t>like,</a:t>
            </a:r>
            <a:r>
              <a:rPr sz="2000" spc="10" dirty="0">
                <a:latin typeface="Calibri"/>
                <a:cs typeface="Calibri"/>
              </a:rPr>
              <a:t> </a:t>
            </a:r>
            <a:r>
              <a:rPr sz="2000" spc="-10" dirty="0">
                <a:latin typeface="Calibri"/>
                <a:cs typeface="Calibri"/>
              </a:rPr>
              <a:t>provided</a:t>
            </a:r>
            <a:r>
              <a:rPr sz="2000" spc="5" dirty="0">
                <a:latin typeface="Calibri"/>
                <a:cs typeface="Calibri"/>
              </a:rPr>
              <a:t> </a:t>
            </a:r>
            <a:r>
              <a:rPr sz="2000" spc="-5" dirty="0">
                <a:latin typeface="Calibri"/>
                <a:cs typeface="Calibri"/>
              </a:rPr>
              <a:t>by</a:t>
            </a:r>
            <a:r>
              <a:rPr sz="2000" spc="-15" dirty="0">
                <a:latin typeface="Calibri"/>
                <a:cs typeface="Calibri"/>
              </a:rPr>
              <a:t> </a:t>
            </a:r>
            <a:r>
              <a:rPr sz="2000" spc="-25" dirty="0">
                <a:latin typeface="Calibri"/>
                <a:cs typeface="Calibri"/>
              </a:rPr>
              <a:t>author,</a:t>
            </a:r>
            <a:r>
              <a:rPr sz="2000" spc="-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standard)</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latin typeface="Calibri"/>
                <a:cs typeface="Calibri"/>
              </a:rPr>
              <a:t>User</a:t>
            </a:r>
            <a:r>
              <a:rPr sz="2000" spc="5" dirty="0">
                <a:latin typeface="Calibri"/>
                <a:cs typeface="Calibri"/>
              </a:rPr>
              <a:t> </a:t>
            </a:r>
            <a:r>
              <a:rPr sz="2000" spc="-5" dirty="0">
                <a:solidFill>
                  <a:srgbClr val="006FC0"/>
                </a:solidFill>
                <a:latin typeface="Calibri"/>
                <a:cs typeface="Calibri"/>
              </a:rPr>
              <a:t>source</a:t>
            </a:r>
            <a:r>
              <a:rPr sz="2000" spc="-15" dirty="0">
                <a:solidFill>
                  <a:srgbClr val="006FC0"/>
                </a:solidFill>
                <a:latin typeface="Calibri"/>
                <a:cs typeface="Calibri"/>
              </a:rPr>
              <a:t> </a:t>
            </a:r>
            <a:r>
              <a:rPr sz="2000" spc="-5" dirty="0">
                <a:solidFill>
                  <a:srgbClr val="006FC0"/>
                </a:solidFill>
                <a:latin typeface="Calibri"/>
                <a:cs typeface="Calibri"/>
              </a:rPr>
              <a:t>code</a:t>
            </a:r>
            <a:r>
              <a:rPr sz="2000" spc="-5" dirty="0">
                <a:latin typeface="Calibri"/>
                <a:cs typeface="Calibri"/>
              </a:rPr>
              <a:t>.</a:t>
            </a:r>
            <a:r>
              <a:rPr sz="2000" spc="-30" dirty="0">
                <a:latin typeface="Calibri"/>
                <a:cs typeface="Calibri"/>
              </a:rPr>
              <a:t> </a:t>
            </a:r>
            <a:r>
              <a:rPr sz="2000" spc="-10" dirty="0">
                <a:latin typeface="Calibri"/>
                <a:cs typeface="Calibri"/>
              </a:rPr>
              <a:t>Must</a:t>
            </a:r>
            <a:r>
              <a:rPr sz="2000" spc="-5" dirty="0">
                <a:latin typeface="Calibri"/>
                <a:cs typeface="Calibri"/>
              </a:rPr>
              <a:t> </a:t>
            </a:r>
            <a:r>
              <a:rPr sz="2000" dirty="0">
                <a:latin typeface="Calibri"/>
                <a:cs typeface="Calibri"/>
              </a:rPr>
              <a:t>include</a:t>
            </a:r>
            <a:r>
              <a:rPr sz="2000" spc="-10"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r>
              <a:rPr sz="2000" spc="-15" dirty="0">
                <a:latin typeface="Calibri"/>
                <a:cs typeface="Calibri"/>
              </a:rPr>
              <a:t> </a:t>
            </a:r>
            <a:r>
              <a:rPr sz="2000" dirty="0">
                <a:latin typeface="Calibri"/>
                <a:cs typeface="Calibri"/>
              </a:rPr>
              <a:t>function</a:t>
            </a:r>
            <a:endParaRPr lang="en-US" sz="2000"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5" dirty="0">
                <a:latin typeface="Calibri"/>
                <a:cs typeface="Calibri"/>
              </a:rPr>
              <a:t>Implicit:</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libgcc.a</a:t>
            </a:r>
            <a:r>
              <a:rPr sz="2000" spc="-5" dirty="0">
                <a:latin typeface="Calibri"/>
                <a:cs typeface="Calibri"/>
              </a:rPr>
              <a:t>:</a:t>
            </a:r>
            <a:r>
              <a:rPr sz="2000" spc="-10" dirty="0">
                <a:latin typeface="Calibri"/>
                <a:cs typeface="Calibri"/>
              </a:rPr>
              <a:t> </a:t>
            </a:r>
            <a:r>
              <a:rPr sz="2000" spc="-5" dirty="0">
                <a:latin typeface="Calibri"/>
                <a:cs typeface="Calibri"/>
              </a:rPr>
              <a:t>Compiler</a:t>
            </a:r>
            <a:r>
              <a:rPr sz="2000" dirty="0">
                <a:latin typeface="Calibri"/>
                <a:cs typeface="Calibri"/>
              </a:rPr>
              <a:t> </a:t>
            </a:r>
            <a:r>
              <a:rPr sz="2000" spc="-5" dirty="0">
                <a:latin typeface="Calibri"/>
                <a:cs typeface="Calibri"/>
              </a:rPr>
              <a:t>helper library</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Missing</a:t>
            </a:r>
            <a:r>
              <a:rPr sz="2000" spc="5" dirty="0">
                <a:latin typeface="Calibri"/>
                <a:cs typeface="Calibri"/>
              </a:rPr>
              <a:t> </a:t>
            </a:r>
            <a:r>
              <a:rPr sz="2000" spc="-10" dirty="0">
                <a:latin typeface="Calibri"/>
                <a:cs typeface="Calibri"/>
              </a:rPr>
              <a:t>hardware</a:t>
            </a:r>
            <a:r>
              <a:rPr sz="2000" spc="-5" dirty="0">
                <a:latin typeface="Calibri"/>
                <a:cs typeface="Calibri"/>
              </a:rPr>
              <a:t> arithmetic</a:t>
            </a:r>
            <a:r>
              <a:rPr sz="2000" spc="30" dirty="0">
                <a:latin typeface="Calibri"/>
                <a:cs typeface="Calibri"/>
              </a:rPr>
              <a:t> </a:t>
            </a:r>
            <a:r>
              <a:rPr sz="2000" spc="-5" dirty="0">
                <a:latin typeface="Calibri"/>
                <a:cs typeface="Calibri"/>
              </a:rPr>
              <a:t>(division,…)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Floating</a:t>
            </a:r>
            <a:r>
              <a:rPr sz="2000" spc="-15" dirty="0">
                <a:latin typeface="Calibri"/>
                <a:cs typeface="Calibri"/>
              </a:rPr>
              <a:t> </a:t>
            </a:r>
            <a:r>
              <a:rPr sz="2000" spc="-10" dirty="0">
                <a:latin typeface="Calibri"/>
                <a:cs typeface="Calibri"/>
              </a:rPr>
              <a:t>point</a:t>
            </a:r>
            <a:r>
              <a:rPr sz="2000" spc="-20" dirty="0">
                <a:latin typeface="Calibri"/>
                <a:cs typeface="Calibri"/>
              </a:rPr>
              <a:t> </a:t>
            </a:r>
            <a:r>
              <a:rPr sz="2000" spc="-5" dirty="0">
                <a:latin typeface="Calibri"/>
                <a:cs typeface="Calibri"/>
              </a:rPr>
              <a:t>emulation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dirty="0">
                <a:latin typeface="Calibri"/>
                <a:cs typeface="Calibri"/>
              </a:rPr>
              <a:t>…</a:t>
            </a: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libc.a</a:t>
            </a:r>
            <a:r>
              <a:rPr sz="2000" spc="-5" dirty="0">
                <a:latin typeface="Calibri"/>
                <a:cs typeface="Calibri"/>
              </a:rPr>
              <a:t>:</a:t>
            </a:r>
            <a:r>
              <a:rPr sz="2000" spc="5" dirty="0">
                <a:latin typeface="Calibri"/>
                <a:cs typeface="Calibri"/>
              </a:rPr>
              <a:t> </a:t>
            </a:r>
            <a:r>
              <a:rPr sz="2000" spc="-5" dirty="0">
                <a:latin typeface="Calibri"/>
                <a:cs typeface="Calibri"/>
              </a:rPr>
              <a:t>Standard</a:t>
            </a:r>
            <a:r>
              <a:rPr sz="2000" spc="-15" dirty="0">
                <a:latin typeface="Calibri"/>
                <a:cs typeface="Calibri"/>
              </a:rPr>
              <a:t> </a:t>
            </a:r>
            <a:r>
              <a:rPr sz="2000" dirty="0">
                <a:latin typeface="Calibri"/>
                <a:cs typeface="Calibri"/>
              </a:rPr>
              <a:t>C</a:t>
            </a:r>
            <a:r>
              <a:rPr sz="2000" spc="-5" dirty="0">
                <a:latin typeface="Calibri"/>
                <a:cs typeface="Calibri"/>
              </a:rPr>
              <a:t> library</a:t>
            </a:r>
            <a:r>
              <a:rPr sz="2000" spc="10" dirty="0">
                <a:latin typeface="Calibri"/>
                <a:cs typeface="Calibri"/>
              </a:rPr>
              <a:t> </a:t>
            </a:r>
            <a:r>
              <a:rPr sz="2000" spc="-10" dirty="0">
                <a:latin typeface="Calibri"/>
                <a:cs typeface="Calibri"/>
              </a:rPr>
              <a:t>(stdlib,</a:t>
            </a:r>
            <a:r>
              <a:rPr sz="2000" spc="10" dirty="0">
                <a:latin typeface="Calibri"/>
                <a:cs typeface="Calibri"/>
              </a:rPr>
              <a:t> </a:t>
            </a:r>
            <a:r>
              <a:rPr sz="2000" spc="-20" dirty="0">
                <a:latin typeface="Calibri"/>
                <a:cs typeface="Calibri"/>
              </a:rPr>
              <a:t>stdio,</a:t>
            </a:r>
            <a:r>
              <a:rPr sz="2000" spc="10" dirty="0">
                <a:latin typeface="Calibri"/>
                <a:cs typeface="Calibri"/>
              </a:rPr>
              <a:t> </a:t>
            </a:r>
            <a:r>
              <a:rPr sz="2000" spc="-5" dirty="0">
                <a:latin typeface="Calibri"/>
                <a:cs typeface="Calibri"/>
              </a:rPr>
              <a:t>string,…)</a:t>
            </a:r>
            <a:endParaRPr lang="en-US" sz="2000" spc="-5"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10" dirty="0">
                <a:latin typeface="Calibri"/>
                <a:cs typeface="Calibri"/>
              </a:rPr>
              <a:t>Libraries:</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libm.a</a:t>
            </a:r>
            <a:r>
              <a:rPr sz="2000" spc="-5" dirty="0">
                <a:latin typeface="Calibri"/>
                <a:cs typeface="Calibri"/>
              </a:rPr>
              <a:t>:</a:t>
            </a:r>
            <a:r>
              <a:rPr sz="2000" dirty="0">
                <a:latin typeface="Calibri"/>
                <a:cs typeface="Calibri"/>
              </a:rPr>
              <a:t> </a:t>
            </a:r>
            <a:r>
              <a:rPr sz="2000" spc="-5" dirty="0">
                <a:latin typeface="Calibri"/>
                <a:cs typeface="Calibri"/>
              </a:rPr>
              <a:t>Mathematical</a:t>
            </a:r>
            <a:r>
              <a:rPr sz="2000" spc="20" dirty="0">
                <a:latin typeface="Calibri"/>
                <a:cs typeface="Calibri"/>
              </a:rPr>
              <a:t> </a:t>
            </a:r>
            <a:r>
              <a:rPr sz="2000" dirty="0">
                <a:latin typeface="Calibri"/>
                <a:cs typeface="Calibri"/>
              </a:rPr>
              <a:t>functions</a:t>
            </a:r>
            <a:r>
              <a:rPr sz="2000" spc="-20" dirty="0">
                <a:latin typeface="Calibri"/>
                <a:cs typeface="Calibri"/>
              </a:rPr>
              <a:t> </a:t>
            </a:r>
            <a:r>
              <a:rPr sz="2000" dirty="0">
                <a:latin typeface="Calibri"/>
                <a:cs typeface="Calibri"/>
              </a:rPr>
              <a:t>(log,</a:t>
            </a:r>
            <a:r>
              <a:rPr sz="2000" spc="-20" dirty="0">
                <a:latin typeface="Calibri"/>
                <a:cs typeface="Calibri"/>
              </a:rPr>
              <a:t> </a:t>
            </a:r>
            <a:r>
              <a:rPr sz="2000" spc="-5" dirty="0">
                <a:latin typeface="Calibri"/>
                <a:cs typeface="Calibri"/>
              </a:rPr>
              <a:t>sin,…)</a:t>
            </a:r>
            <a:endParaRPr sz="2000" dirty="0">
              <a:latin typeface="Calibri"/>
              <a:cs typeface="Calibri"/>
            </a:endParaRPr>
          </a:p>
          <a:p>
            <a:pPr marL="12700">
              <a:lnSpc>
                <a:spcPct val="100000"/>
              </a:lnSpc>
              <a:tabLst>
                <a:tab pos="354965" algn="l"/>
                <a:tab pos="355600" algn="l"/>
              </a:tabLst>
            </a:pPr>
            <a:endParaRPr sz="20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a:t>
            </a:r>
            <a:r>
              <a:rPr lang="en-US"/>
              <a:t>powered DOWN.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188</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196</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198</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3970318"/>
          </a:xfrm>
          <a:prstGeom prst="rect">
            <a:avLst/>
          </a:prstGeom>
          <a:noFill/>
        </p:spPr>
        <p:txBody>
          <a:bodyPr wrap="square" rtlCol="0">
            <a:spAutoFit/>
          </a:bodyPr>
          <a:lstStyle/>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a:t>
            </a:r>
          </a:p>
          <a:p>
            <a:pPr marL="342900" indent="-342900">
              <a:buAutoNum type="arabicPeriod"/>
            </a:pPr>
            <a:endParaRPr lang="en-US" dirty="0"/>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a:t>
            </a:r>
          </a:p>
          <a:p>
            <a:pPr marL="342900" indent="-342900">
              <a:buAutoNum type="arabicPeriod"/>
            </a:pPr>
            <a:r>
              <a:rPr lang="en-US" dirty="0"/>
              <a:t>Use PITCH Manipulation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199</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Name>CortexM3_Uni_Intro_Updated.pptx</NovaPath_docName>
</file>

<file path=customXml/item10.xml><?xml version="1.0" encoding="utf-8"?>
<NovaPath_DocumentType>0</NovaPath_DocumentType>
</file>

<file path=customXml/item11.xml><?xml version="1.0" encoding="utf-8"?>
<NovaPath_docClassID>1010</NovaPath_docClassID>
</file>

<file path=customXml/item12.xml><?xml version="1.0" encoding="utf-8"?>
<nXeGKudETKPeaCNGFh5iwUzzYZDrQrCHKPfejBusKNvQLcln0aiewszm1omL74>xXOERgJrn4wgiPpGYa05bg==</nXeGKudETKPeaCNGFh5iwUzzYZDrQrCHKPfejBusKNvQLcln0aiewszm1omL74>
</file>

<file path=customXml/item13.xml><?xml version="1.0" encoding="utf-8"?>
<nXeGKudETKPeaCNGFh5ix5fP7fSWtl37NIroXmYBQsS1cecqKZfGozr8W9iy>lRNKEdCWJXNAkniveh3+yQ==</nXeGKudETKPeaCNGFh5ix5fP7fSWtl37NIroXmYBQsS1cecqKZfGozr8W9iy>
</file>

<file path=customXml/item14.xml><?xml version="1.0" encoding="utf-8"?>
<NovaPath_docClass>Public</NovaPath_docClass>
</file>

<file path=customXml/item15.xml><?xml version="1.0" encoding="utf-8"?>
<nXeGKudETKPeaCNGFh5ix5fP7fSWtl37NIroXmZN38TajkfZeW3Vf6bvmNn8>me4Bbzq1QpjzA8icQxS/ar8OZ6b9gpLUYCajI/SkDoGneDz1JEA5TS6M663QStFR</nXeGKudETKPeaCNGFh5ix5fP7fSWtl37NIroXmZN38TajkfZeW3Vf6bvmNn8>
</file>

<file path=customXml/item16.xml><?xml version="1.0" encoding="utf-8"?>
<NovaPath_versionInfo>5.0.3.12870</NovaPath_versionInfo>
</file>

<file path=customXml/item17.xml><?xml version="1.0" encoding="utf-8"?>
<NovaPath_baseApplication>Microsoft PowerPoint</NovaPath_baseApplication>
</file>

<file path=customXml/item18.xml><?xml version="1.0" encoding="utf-8"?>
<NovaPath_docAuthor>jbungo</NovaPath_docAuthor>
</file>

<file path=customXml/item19.xml><?xml version="1.0" encoding="utf-8"?>
<nXeGKudETKPeaCNGFh5i7cKyawAjgyQn9gyiebCxx1jD9eHXSWW9Lib2F1j9>fA1qgb7790upUrxYUxfdzcBesH0ECkOSNOlUUDKovnZydxs1B3/y2Mtc+cOTZCDuM97Up7pa4yefxX7S5b3ekg==</nXeGKudETKPeaCNGFh5i7cKyawAjgyQn9gyiebCxx1jD9eHXSWW9Lib2F1j9>
</file>

<file path=customXml/item2.xml><?xml version="1.0" encoding="utf-8"?>
<nXeGKudETKPeaCNGFh5i5JKJLOqxkMZWB6LsYfMaI9RtbpE1WkCpXazESWus5B>mRMsRisuKZeaGXnyP8nImuNyzd3tAdKbBKfVeQjJk8UgTT9xys6BBMYcLl6CbeIG1Fv5Dp/BHEon5cxOfNtVHw==</nXeGKudETKPeaCNGFh5i5JKJLOqxkMZWB6LsYfMaI9RtbpE1WkCpXazESWus5B>
</file>

<file path=customXml/item20.xml><?xml version="1.0" encoding="utf-8"?>
<nXeGKudETKPeaCNGFh5iTSI5UodjD94nh7U7VklxY>CCe6+TSA60eEAKZbn+ftzloTvsIel7UtNwzlaRyNVsaB4tcoTtPRmQXCS5/Jgl6TGYJOACYpSmG+1lUwsxHlzw==</nXeGKudETKPeaCNGFh5iTSI5UodjD94nh7U7VklxY>
</file>

<file path=customXml/item21.xml><?xml version="1.0" encoding="utf-8"?>
<NovaPath_docIDOld>S2KG78YAI5MVSHADMPYGQ47SD3</NovaPath_docIDOld>
</file>

<file path=customXml/item22.xml><?xml version="1.0" encoding="utf-8"?>
<NovaPath_docPath>C:\Users\z665059\Downloads\CortexM3_Uni_Intro_Updated.pptx</NovaPath_docPath>
</file>

<file path=customXml/item23.xml><?xml version="1.0" encoding="utf-8"?>
<nXeGKudETKPeaCNGFh5i8sltj09I1nJ8AlBUytNZ1Ehih9jnZMZtoeNI9UMZ5>hQOrgaZel9Xce9iivZRnVtPKMmclybzjQee+t57u6m4=</nXeGKudETKPeaCNGFh5i8sltj09I1nJ8AlBUytNZ1Ehih9jnZMZtoeNI9UMZ5>
</file>

<file path=customXml/item24.xml><?xml version="1.0" encoding="utf-8"?>
<nXeGKudETKPeaCNGFh5i7KB6PCgefevITs3IW5zvHkDTq2cPPZVDzitehfVaR>xXOERgJrn4wgiPpGYa05bg==</nXeGKudETKPeaCNGFh5i7KB6PCgefevITs3IW5zvHkDTq2cPPZVDzitehfVaR>
</file>

<file path=customXml/item25.xml><?xml version="1.0" encoding="utf-8"?>
<NovaPath_docClassDate>03/14/2020 11:43:07</NovaPath_docClassDate>
</file>

<file path=customXml/item26.xml><?xml version="1.0" encoding="utf-8"?>
<NovaPath_severityLevel>0</NovaPath_severityLevel>
</file>

<file path=customXml/item27.xml><?xml version="1.0" encoding="utf-8"?>
<NovaPath_docID>Z9BDDSA4WOL3A5LGY36HD99URK</NovaPath_docID>
</file>

<file path=customXml/item28.xml><?xml version="1.0" encoding="utf-8"?>
<nXeGKudETKPeaCNGFh5i2aVdoOsLYjULCdH7T707tDyRRmguot4fEcJ2iD6f9>FpGM3f2hcFY+SsLGgsEJmw==</nXeGKudETKPeaCNGFh5i2aVdoOsLYjULCdH7T707tDyRRmguot4fEcJ2iD6f9>
</file>

<file path=customXml/item3.xml><?xml version="1.0" encoding="utf-8"?>
<NovaPath_docOwner>Z665059</NovaPath_docOwner>
</file>

<file path=customXml/item4.xml><?xml version="1.0" encoding="utf-8"?>
<NovaPath_tenantID>8BC9BD9B-31E2-4E97-ABE0-B03814292429</NovaPath_tenantID>
</file>

<file path=customXml/item5.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6.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7.xml><?xml version="1.0" encoding="utf-8"?>
<nXeGKudETKPeaCNGFh5ix5fP7fSWtl37NIroXmZyHIynb9qBde2n67FOJFV2>eDRB324l0Mn4dbbVFF/GnQ==</nXeGKudETKPeaCNGFh5ix5fP7fSWtl37NIroXmZyHIynb9qBde2n67FOJFV2>
</file>

<file path=customXml/item8.xml><?xml version="1.0" encoding="utf-8"?>
<nXeGKudETKPeaCNGFh5iyLk1gcWWJqTgFQk8wGFUmjFC0m6hdwbr2zDsrBNVqK>ZlVJfRBpz5lbyGnSv/Z+QA==</nXeGKudETKPeaCNGFh5iyLk1gcWWJqTgFQk8wGFUmjFC0m6hdwbr2zDsrBNVqK>
</file>

<file path=customXml/item9.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Props1.xml><?xml version="1.0" encoding="utf-8"?>
<ds:datastoreItem xmlns:ds="http://schemas.openxmlformats.org/officeDocument/2006/customXml" ds:itemID="{21C4DD83-321F-4573-9BE1-2DE5063CDE30}">
  <ds:schemaRefs/>
</ds:datastoreItem>
</file>

<file path=customXml/itemProps10.xml><?xml version="1.0" encoding="utf-8"?>
<ds:datastoreItem xmlns:ds="http://schemas.openxmlformats.org/officeDocument/2006/customXml" ds:itemID="{CA9C50ED-68C1-4F75-BC12-E6D4C73E448F}">
  <ds:schemaRefs/>
</ds:datastoreItem>
</file>

<file path=customXml/itemProps11.xml><?xml version="1.0" encoding="utf-8"?>
<ds:datastoreItem xmlns:ds="http://schemas.openxmlformats.org/officeDocument/2006/customXml" ds:itemID="{0DF81B8B-632C-4468-A0A1-CB1CAB392140}">
  <ds:schemaRefs/>
</ds:datastoreItem>
</file>

<file path=customXml/itemProps12.xml><?xml version="1.0" encoding="utf-8"?>
<ds:datastoreItem xmlns:ds="http://schemas.openxmlformats.org/officeDocument/2006/customXml" ds:itemID="{578B27B0-7BD2-454C-8FD7-E69DE8F45936}">
  <ds:schemaRefs/>
</ds:datastoreItem>
</file>

<file path=customXml/itemProps13.xml><?xml version="1.0" encoding="utf-8"?>
<ds:datastoreItem xmlns:ds="http://schemas.openxmlformats.org/officeDocument/2006/customXml" ds:itemID="{45FB68C7-2467-44FE-8E89-40073F987446}">
  <ds:schemaRefs/>
</ds:datastoreItem>
</file>

<file path=customXml/itemProps14.xml><?xml version="1.0" encoding="utf-8"?>
<ds:datastoreItem xmlns:ds="http://schemas.openxmlformats.org/officeDocument/2006/customXml" ds:itemID="{A8CB9BFD-0F9A-4E35-AE79-5FBC552678D0}">
  <ds:schemaRefs/>
</ds:datastoreItem>
</file>

<file path=customXml/itemProps15.xml><?xml version="1.0" encoding="utf-8"?>
<ds:datastoreItem xmlns:ds="http://schemas.openxmlformats.org/officeDocument/2006/customXml" ds:itemID="{DBE2BC41-29CD-4D7A-9921-6A7C9666BF2C}">
  <ds:schemaRefs/>
</ds:datastoreItem>
</file>

<file path=customXml/itemProps16.xml><?xml version="1.0" encoding="utf-8"?>
<ds:datastoreItem xmlns:ds="http://schemas.openxmlformats.org/officeDocument/2006/customXml" ds:itemID="{AAD1223F-428C-426F-A81E-29244CB28265}">
  <ds:schemaRefs/>
</ds:datastoreItem>
</file>

<file path=customXml/itemProps17.xml><?xml version="1.0" encoding="utf-8"?>
<ds:datastoreItem xmlns:ds="http://schemas.openxmlformats.org/officeDocument/2006/customXml" ds:itemID="{7A3E5D55-4F07-46D1-89F1-2E2F4EAF4F3B}">
  <ds:schemaRefs/>
</ds:datastoreItem>
</file>

<file path=customXml/itemProps18.xml><?xml version="1.0" encoding="utf-8"?>
<ds:datastoreItem xmlns:ds="http://schemas.openxmlformats.org/officeDocument/2006/customXml" ds:itemID="{534E8028-8040-44C4-83D1-72AE866DB8E5}">
  <ds:schemaRefs/>
</ds:datastoreItem>
</file>

<file path=customXml/itemProps19.xml><?xml version="1.0" encoding="utf-8"?>
<ds:datastoreItem xmlns:ds="http://schemas.openxmlformats.org/officeDocument/2006/customXml" ds:itemID="{65A407A9-F9D7-4681-AF0E-A2E9F388046E}">
  <ds:schemaRefs/>
</ds:datastoreItem>
</file>

<file path=customXml/itemProps2.xml><?xml version="1.0" encoding="utf-8"?>
<ds:datastoreItem xmlns:ds="http://schemas.openxmlformats.org/officeDocument/2006/customXml" ds:itemID="{A19FEB4A-0111-417A-B72B-1E2CE221A9FA}">
  <ds:schemaRefs/>
</ds:datastoreItem>
</file>

<file path=customXml/itemProps20.xml><?xml version="1.0" encoding="utf-8"?>
<ds:datastoreItem xmlns:ds="http://schemas.openxmlformats.org/officeDocument/2006/customXml" ds:itemID="{737888A8-A354-4763-9ACA-F6D64C2CA625}">
  <ds:schemaRefs/>
</ds:datastoreItem>
</file>

<file path=customXml/itemProps21.xml><?xml version="1.0" encoding="utf-8"?>
<ds:datastoreItem xmlns:ds="http://schemas.openxmlformats.org/officeDocument/2006/customXml" ds:itemID="{2AC53F3E-BE7E-4042-9931-1A967EF68A3F}">
  <ds:schemaRefs/>
</ds:datastoreItem>
</file>

<file path=customXml/itemProps22.xml><?xml version="1.0" encoding="utf-8"?>
<ds:datastoreItem xmlns:ds="http://schemas.openxmlformats.org/officeDocument/2006/customXml" ds:itemID="{2EA9D991-49CD-4B5D-8A65-84521725F932}">
  <ds:schemaRefs/>
</ds:datastoreItem>
</file>

<file path=customXml/itemProps23.xml><?xml version="1.0" encoding="utf-8"?>
<ds:datastoreItem xmlns:ds="http://schemas.openxmlformats.org/officeDocument/2006/customXml" ds:itemID="{1A531B41-3BF0-4C05-B4E8-1EBC3F7F3FF2}">
  <ds:schemaRefs/>
</ds:datastoreItem>
</file>

<file path=customXml/itemProps24.xml><?xml version="1.0" encoding="utf-8"?>
<ds:datastoreItem xmlns:ds="http://schemas.openxmlformats.org/officeDocument/2006/customXml" ds:itemID="{11D4BF81-C159-4F29-97B7-784ACDEAC98F}">
  <ds:schemaRefs/>
</ds:datastoreItem>
</file>

<file path=customXml/itemProps25.xml><?xml version="1.0" encoding="utf-8"?>
<ds:datastoreItem xmlns:ds="http://schemas.openxmlformats.org/officeDocument/2006/customXml" ds:itemID="{884DDB36-9F50-499F-8FC3-AC0E95BB5145}">
  <ds:schemaRefs/>
</ds:datastoreItem>
</file>

<file path=customXml/itemProps26.xml><?xml version="1.0" encoding="utf-8"?>
<ds:datastoreItem xmlns:ds="http://schemas.openxmlformats.org/officeDocument/2006/customXml" ds:itemID="{FF01EC79-A66E-4333-AC72-473DC1417823}">
  <ds:schemaRefs/>
</ds:datastoreItem>
</file>

<file path=customXml/itemProps27.xml><?xml version="1.0" encoding="utf-8"?>
<ds:datastoreItem xmlns:ds="http://schemas.openxmlformats.org/officeDocument/2006/customXml" ds:itemID="{806ADAE9-BD59-4E91-B231-CAE1A10C99A4}">
  <ds:schemaRefs/>
</ds:datastoreItem>
</file>

<file path=customXml/itemProps28.xml><?xml version="1.0" encoding="utf-8"?>
<ds:datastoreItem xmlns:ds="http://schemas.openxmlformats.org/officeDocument/2006/customXml" ds:itemID="{619B5EC4-0C43-4BC8-84EF-EB41E5FCE83D}">
  <ds:schemaRefs/>
</ds:datastoreItem>
</file>

<file path=customXml/itemProps3.xml><?xml version="1.0" encoding="utf-8"?>
<ds:datastoreItem xmlns:ds="http://schemas.openxmlformats.org/officeDocument/2006/customXml" ds:itemID="{3ABA2718-B32C-435C-A322-5B48A0A0F011}">
  <ds:schemaRefs/>
</ds:datastoreItem>
</file>

<file path=customXml/itemProps4.xml><?xml version="1.0" encoding="utf-8"?>
<ds:datastoreItem xmlns:ds="http://schemas.openxmlformats.org/officeDocument/2006/customXml" ds:itemID="{13CF6DDE-095E-4FF4-9692-2DFD515C330B}">
  <ds:schemaRefs/>
</ds:datastoreItem>
</file>

<file path=customXml/itemProps5.xml><?xml version="1.0" encoding="utf-8"?>
<ds:datastoreItem xmlns:ds="http://schemas.openxmlformats.org/officeDocument/2006/customXml" ds:itemID="{B68D02B6-A135-4064-BC89-1CF5AAEA03BB}">
  <ds:schemaRefs/>
</ds:datastoreItem>
</file>

<file path=customXml/itemProps6.xml><?xml version="1.0" encoding="utf-8"?>
<ds:datastoreItem xmlns:ds="http://schemas.openxmlformats.org/officeDocument/2006/customXml" ds:itemID="{E4F99327-AF40-4131-A038-6D1598C52D4B}">
  <ds:schemaRefs/>
</ds:datastoreItem>
</file>

<file path=customXml/itemProps7.xml><?xml version="1.0" encoding="utf-8"?>
<ds:datastoreItem xmlns:ds="http://schemas.openxmlformats.org/officeDocument/2006/customXml" ds:itemID="{314FB42E-5D40-4939-A1D9-83160659341B}">
  <ds:schemaRefs/>
</ds:datastoreItem>
</file>

<file path=customXml/itemProps8.xml><?xml version="1.0" encoding="utf-8"?>
<ds:datastoreItem xmlns:ds="http://schemas.openxmlformats.org/officeDocument/2006/customXml" ds:itemID="{04A04AE8-67A9-4D86-BAFC-7DE2FE9637D5}">
  <ds:schemaRefs/>
</ds:datastoreItem>
</file>

<file path=customXml/itemProps9.xml><?xml version="1.0" encoding="utf-8"?>
<ds:datastoreItem xmlns:ds="http://schemas.openxmlformats.org/officeDocument/2006/customXml" ds:itemID="{C71D71CE-633D-4231-A131-7BA04B2C1DDA}">
  <ds:schemaRefs/>
</ds:datastoreItem>
</file>

<file path=docProps/app.xml><?xml version="1.0" encoding="utf-8"?>
<Properties xmlns="http://schemas.openxmlformats.org/officeDocument/2006/extended-properties" xmlns:vt="http://schemas.openxmlformats.org/officeDocument/2006/docPropsVTypes">
  <Template/>
  <TotalTime>0</TotalTime>
  <Words>10773</Words>
  <Application>Microsoft Office PowerPoint</Application>
  <PresentationFormat>Custom</PresentationFormat>
  <Paragraphs>1471</Paragraphs>
  <Slides>199</Slides>
  <Notes>14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199</vt:i4>
      </vt:variant>
    </vt:vector>
  </HeadingPairs>
  <TitlesOfParts>
    <vt:vector size="210" baseType="lpstr">
      <vt:lpstr>Arial</vt:lpstr>
      <vt:lpstr>Arial MT</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Code components</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331</cp:revision>
  <dcterms:created xsi:type="dcterms:W3CDTF">2016-04-03T12:12:23Z</dcterms:created>
  <dcterms:modified xsi:type="dcterms:W3CDTF">2023-10-08T09:43:14Z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